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8" r:id="rId3"/>
    <p:sldId id="257" r:id="rId4"/>
  </p:sldIdLst>
  <p:sldSz cx="12192000" cy="6858000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1EAF"/>
    <a:srgbClr val="FF9999"/>
    <a:srgbClr val="EB71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394" autoAdjust="0"/>
  </p:normalViewPr>
  <p:slideViewPr>
    <p:cSldViewPr snapToGrid="0">
      <p:cViewPr varScale="1">
        <p:scale>
          <a:sx n="74" d="100"/>
          <a:sy n="74" d="100"/>
        </p:scale>
        <p:origin x="3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7313" y="0"/>
            <a:ext cx="2982912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3C162E-EC73-427D-8A0D-5025EA83FC96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540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473575"/>
            <a:ext cx="55054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82913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7313" y="8829675"/>
            <a:ext cx="2982912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F3F6D9-0DB7-40F1-8929-0D6D70D41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9905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3F6D9-0DB7-40F1-8929-0D6D70D413C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7696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3F6D9-0DB7-40F1-8929-0D6D70D413C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543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49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928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095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384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171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428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439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908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639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805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782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88259-9477-4DF2-8714-4619C536281C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969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077879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Monday, October 24, 2016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839787" y="1314030"/>
            <a:ext cx="5157787" cy="566671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Write In Your Agenda: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839788" y="1880700"/>
            <a:ext cx="5157787" cy="46156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u="sng" dirty="0" smtClean="0">
                <a:solidFill>
                  <a:srgbClr val="00B0F0"/>
                </a:solidFill>
              </a:rPr>
              <a:t>CW:</a:t>
            </a:r>
            <a:r>
              <a:rPr lang="en-US" sz="3000" dirty="0" smtClean="0">
                <a:solidFill>
                  <a:srgbClr val="00B0F0"/>
                </a:solidFill>
              </a:rPr>
              <a:t> </a:t>
            </a:r>
          </a:p>
          <a:p>
            <a:r>
              <a:rPr lang="en-US" sz="3000" dirty="0" smtClean="0">
                <a:solidFill>
                  <a:srgbClr val="00B0F0"/>
                </a:solidFill>
              </a:rPr>
              <a:t>Earthquake PPT and notes</a:t>
            </a:r>
          </a:p>
          <a:p>
            <a:r>
              <a:rPr lang="en-US" sz="3000" dirty="0" smtClean="0">
                <a:solidFill>
                  <a:srgbClr val="00B0F0"/>
                </a:solidFill>
              </a:rPr>
              <a:t>Earthquake Crossword and Word Search</a:t>
            </a:r>
          </a:p>
          <a:p>
            <a:pPr marL="0" indent="0">
              <a:buNone/>
            </a:pPr>
            <a:endParaRPr lang="en-US" sz="3000" u="sng" dirty="0" smtClean="0">
              <a:solidFill>
                <a:schemeClr val="accent4"/>
              </a:solidFill>
            </a:endParaRPr>
          </a:p>
          <a:p>
            <a:pPr marL="0" indent="0">
              <a:buNone/>
            </a:pPr>
            <a:r>
              <a:rPr lang="en-US" sz="3000" u="sng" dirty="0" smtClean="0">
                <a:solidFill>
                  <a:schemeClr val="accent4"/>
                </a:solidFill>
              </a:rPr>
              <a:t>HW:</a:t>
            </a:r>
            <a:r>
              <a:rPr lang="en-US" sz="3000" dirty="0" smtClean="0">
                <a:solidFill>
                  <a:schemeClr val="accent4"/>
                </a:solidFill>
              </a:rPr>
              <a:t> </a:t>
            </a:r>
          </a:p>
          <a:p>
            <a:r>
              <a:rPr lang="en-US" sz="3000" dirty="0" smtClean="0">
                <a:solidFill>
                  <a:schemeClr val="accent4"/>
                </a:solidFill>
              </a:rPr>
              <a:t>None.</a:t>
            </a:r>
            <a:endParaRPr lang="en-US" sz="3000" dirty="0">
              <a:solidFill>
                <a:schemeClr val="accent4"/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6172200" y="1349681"/>
            <a:ext cx="5183188" cy="495367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Write </a:t>
            </a:r>
            <a:r>
              <a:rPr lang="en-US" dirty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n Your Monitoring Log: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5997574" y="2006034"/>
            <a:ext cx="5779394" cy="48519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 smtClean="0">
                <a:solidFill>
                  <a:srgbClr val="FFFF00"/>
                </a:solidFill>
              </a:rPr>
              <a:t>Response to Warm-Up: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FF00"/>
                </a:solidFill>
              </a:rPr>
              <a:t>Have you ever experienced an earthquake?  </a:t>
            </a:r>
            <a:r>
              <a:rPr lang="en-US" smtClean="0">
                <a:solidFill>
                  <a:srgbClr val="FFFF00"/>
                </a:solidFill>
              </a:rPr>
              <a:t>If so, what </a:t>
            </a:r>
            <a:r>
              <a:rPr lang="en-US" dirty="0" smtClean="0">
                <a:solidFill>
                  <a:srgbClr val="FFFF00"/>
                </a:solidFill>
              </a:rPr>
              <a:t>was it like?</a:t>
            </a:r>
            <a:endParaRPr lang="en-US" u="sng" dirty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en-US" u="sng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u="sng" dirty="0" smtClean="0">
                <a:solidFill>
                  <a:srgbClr val="00B050"/>
                </a:solidFill>
              </a:rPr>
              <a:t>You </a:t>
            </a:r>
            <a:r>
              <a:rPr lang="en-US" u="sng" dirty="0">
                <a:solidFill>
                  <a:srgbClr val="00B050"/>
                </a:solidFill>
              </a:rPr>
              <a:t>will need</a:t>
            </a:r>
            <a:r>
              <a:rPr lang="en-US" b="1" u="sng" dirty="0">
                <a:solidFill>
                  <a:srgbClr val="00B050"/>
                </a:solidFill>
              </a:rPr>
              <a:t>: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Pencil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New Monitoring Log (green)</a:t>
            </a:r>
            <a:endParaRPr lang="en-US" dirty="0">
              <a:solidFill>
                <a:srgbClr val="00B050"/>
              </a:solidFill>
            </a:endParaRPr>
          </a:p>
          <a:p>
            <a:endParaRPr lang="en-US" dirty="0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9805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077879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Monday, October 24, 2016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839787" y="1314029"/>
            <a:ext cx="11111807" cy="5035256"/>
          </a:xfrm>
        </p:spPr>
        <p:txBody>
          <a:bodyPr>
            <a:no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 smtClean="0">
                <a:solidFill>
                  <a:srgbClr val="FF0000"/>
                </a:solidFill>
              </a:rPr>
              <a:t>Work with a partner.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 smtClean="0">
                <a:solidFill>
                  <a:srgbClr val="FF0000"/>
                </a:solidFill>
              </a:rPr>
              <a:t>Go to </a:t>
            </a:r>
            <a:r>
              <a:rPr lang="en-US" sz="4000" dirty="0" smtClean="0">
                <a:solidFill>
                  <a:srgbClr val="FFFF00"/>
                </a:solidFill>
              </a:rPr>
              <a:t>http</a:t>
            </a:r>
            <a:r>
              <a:rPr lang="en-US" sz="4000" dirty="0">
                <a:solidFill>
                  <a:srgbClr val="FFFF00"/>
                </a:solidFill>
              </a:rPr>
              <a:t>://</a:t>
            </a:r>
            <a:r>
              <a:rPr lang="en-US" sz="4000" dirty="0" smtClean="0">
                <a:solidFill>
                  <a:srgbClr val="FFFF00"/>
                </a:solidFill>
              </a:rPr>
              <a:t>www.cusd80.com/Page/76352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 smtClean="0">
                <a:solidFill>
                  <a:srgbClr val="FF0000"/>
                </a:solidFill>
              </a:rPr>
              <a:t>Complete Earthquake Power Point note sheet.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 smtClean="0">
                <a:solidFill>
                  <a:srgbClr val="FF0000"/>
                </a:solidFill>
              </a:rPr>
              <a:t>Hand in when finished.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 smtClean="0">
                <a:solidFill>
                  <a:srgbClr val="FF0000"/>
                </a:solidFill>
              </a:rPr>
              <a:t>Work on Earthquake Crossword and Word Search.  Use the power point to help you.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187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80" y="365125"/>
            <a:ext cx="11020108" cy="1325563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Learning Goal and Scale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5281" y="1681163"/>
            <a:ext cx="4803390" cy="45085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TSW understand how the Earth’s natural processes have shaped its landscape (including Earthquake locations and how they are measured as well as Volcano locations and the three types).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47513" y="475013"/>
            <a:ext cx="6224926" cy="5985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1379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47958</TotalTime>
  <Words>142</Words>
  <Application>Microsoft Office PowerPoint</Application>
  <PresentationFormat>Widescreen</PresentationFormat>
  <Paragraphs>25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Monday, October 24, 2016</vt:lpstr>
      <vt:lpstr>Monday, October 24, 2016</vt:lpstr>
      <vt:lpstr>Learning Goal and Scale</vt:lpstr>
    </vt:vector>
  </TitlesOfParts>
  <Company>Chandler Unified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Thursday, October 22, 2015</dc:title>
  <dc:creator>Pysher, Richard</dc:creator>
  <cp:lastModifiedBy>Pysher, Richard</cp:lastModifiedBy>
  <cp:revision>453</cp:revision>
  <cp:lastPrinted>2016-04-26T17:44:54Z</cp:lastPrinted>
  <dcterms:created xsi:type="dcterms:W3CDTF">2015-10-22T15:42:29Z</dcterms:created>
  <dcterms:modified xsi:type="dcterms:W3CDTF">2016-10-24T20:45:32Z</dcterms:modified>
</cp:coreProperties>
</file>